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8" r:id="rId2"/>
    <p:sldMasterId id="2147483668" r:id="rId3"/>
    <p:sldMasterId id="2147483678" r:id="rId4"/>
  </p:sldMasterIdLst>
  <p:notesMasterIdLst>
    <p:notesMasterId r:id="rId9"/>
  </p:notesMasterIdLst>
  <p:sldIdLst>
    <p:sldId id="256" r:id="rId5"/>
    <p:sldId id="260" r:id="rId6"/>
    <p:sldId id="258" r:id="rId7"/>
    <p:sldId id="259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696E"/>
    <a:srgbClr val="053E87"/>
    <a:srgbClr val="FF7D1E"/>
    <a:srgbClr val="E4E4E6"/>
    <a:srgbClr val="F9C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92"/>
    <p:restoredTop sz="94643"/>
  </p:normalViewPr>
  <p:slideViewPr>
    <p:cSldViewPr snapToGrid="0" snapToObjects="1">
      <p:cViewPr varScale="1">
        <p:scale>
          <a:sx n="204" d="100"/>
          <a:sy n="204" d="100"/>
        </p:scale>
        <p:origin x="186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B59C7B-24B4-AE4D-98F2-B7F34037632F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168CB6-DC7A-D24E-83FF-2A4E69D6B4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189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95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200" strike="noStrike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791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08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382" y="3699905"/>
            <a:ext cx="7401206" cy="1020014"/>
          </a:xfrm>
        </p:spPr>
        <p:txBody>
          <a:bodyPr anchor="t"/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382" y="2115205"/>
            <a:ext cx="7401206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140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988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58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81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8518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987425"/>
            <a:ext cx="2949575" cy="1255728"/>
          </a:xfrm>
        </p:spPr>
        <p:txBody>
          <a:bodyPr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623930"/>
            <a:ext cx="2949575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633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30238" y="987425"/>
            <a:ext cx="2949575" cy="1255728"/>
          </a:xfrm>
        </p:spPr>
        <p:txBody>
          <a:bodyPr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623930"/>
            <a:ext cx="2949575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770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6050" y="1122363"/>
            <a:ext cx="5314950" cy="2387600"/>
          </a:xfrm>
        </p:spPr>
        <p:txBody>
          <a:bodyPr anchor="b"/>
          <a:lstStyle>
            <a:lvl1pPr algn="ctr">
              <a:defRPr sz="3200" strike="noStrike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6050" y="3602038"/>
            <a:ext cx="53149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985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6050" y="4661368"/>
            <a:ext cx="5824538" cy="1416704"/>
          </a:xfrm>
        </p:spPr>
        <p:txBody>
          <a:bodyPr anchor="t"/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86050" y="3062288"/>
            <a:ext cx="5824538" cy="1500187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86050" y="1825625"/>
            <a:ext cx="2743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825625"/>
            <a:ext cx="28003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6050" y="365125"/>
            <a:ext cx="583088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86050" y="1681163"/>
            <a:ext cx="274320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86050" y="2505075"/>
            <a:ext cx="27432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85183" y="1690688"/>
            <a:ext cx="283016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85183" y="2514600"/>
            <a:ext cx="283016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6051" y="599626"/>
            <a:ext cx="2743200" cy="1643527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0700" y="599627"/>
            <a:ext cx="2914650" cy="5261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6051" y="2623930"/>
            <a:ext cx="27432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00700" y="599627"/>
            <a:ext cx="2914650" cy="52614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686051" y="599626"/>
            <a:ext cx="2743200" cy="1643527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6051" y="2623930"/>
            <a:ext cx="27432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9137" y="1122363"/>
            <a:ext cx="7966213" cy="2387600"/>
          </a:xfrm>
        </p:spPr>
        <p:txBody>
          <a:bodyPr anchor="b"/>
          <a:lstStyle>
            <a:lvl1pPr algn="ctr">
              <a:defRPr sz="3200" strike="noStrike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9137" y="3602038"/>
            <a:ext cx="796621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4511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4876" y="4654645"/>
            <a:ext cx="7145712" cy="1490662"/>
          </a:xfrm>
        </p:spPr>
        <p:txBody>
          <a:bodyPr anchor="t"/>
          <a:lstStyle>
            <a:lvl1pPr algn="l" fontAlgn="t"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4876" y="3062288"/>
            <a:ext cx="7145712" cy="1500187"/>
          </a:xfrm>
        </p:spPr>
        <p:txBody>
          <a:bodyPr anchor="b"/>
          <a:lstStyle>
            <a:lvl1pPr marL="0" indent="0" algn="l" fontAlgn="b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137" y="2179075"/>
            <a:ext cx="3903593" cy="3997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1270" y="2179075"/>
            <a:ext cx="3824080" cy="3997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137" y="2186183"/>
            <a:ext cx="3903593" cy="706939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137" y="2971799"/>
            <a:ext cx="3903593" cy="329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1271" y="2195710"/>
            <a:ext cx="3824080" cy="6974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7D1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1271" y="2971798"/>
            <a:ext cx="3824079" cy="3306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549137" y="973999"/>
            <a:ext cx="7966213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622" y="973017"/>
            <a:ext cx="2743200" cy="1643527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73017"/>
            <a:ext cx="4857750" cy="488803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622" y="2623930"/>
            <a:ext cx="27432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57600" y="973017"/>
            <a:ext cx="4857750" cy="48880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1622" y="973017"/>
            <a:ext cx="2743200" cy="1643527"/>
          </a:xfrm>
        </p:spPr>
        <p:txBody>
          <a:bodyPr wrap="square" anchor="b">
            <a:sp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622" y="2623930"/>
            <a:ext cx="2743200" cy="32371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044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64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806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144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17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255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32194"/>
            <a:ext cx="8229600" cy="13680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6222"/>
            <a:ext cx="8229600" cy="42011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8118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58118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6497" y="6347851"/>
            <a:ext cx="53894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8436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32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600" kern="1200">
          <a:solidFill>
            <a:srgbClr val="67696E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300" kern="1200">
          <a:solidFill>
            <a:srgbClr val="67696E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rgbClr val="67696E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700" kern="1200">
          <a:solidFill>
            <a:srgbClr val="67696E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rgbClr val="67696E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83142"/>
            <a:ext cx="7886700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8118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58118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6497" y="6347851"/>
            <a:ext cx="53894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523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txStyles>
    <p:titleStyle>
      <a:lvl1pPr algn="ctr" defTabSz="914400" rtl="0" eaLnBrk="1" fontAlgn="t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t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 baseline="0">
          <a:solidFill>
            <a:srgbClr val="E4E4E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100" kern="1200" baseline="0">
          <a:solidFill>
            <a:srgbClr val="E4E4E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00" kern="1200" baseline="0">
          <a:solidFill>
            <a:srgbClr val="E4E4E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 baseline="0">
          <a:solidFill>
            <a:srgbClr val="E4E4E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100" kern="1200" baseline="0">
          <a:solidFill>
            <a:srgbClr val="E4E4E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86050" y="363872"/>
            <a:ext cx="5829300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86050" y="1689652"/>
            <a:ext cx="5829300" cy="4487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86050" y="63552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63478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86050" y="6347851"/>
            <a:ext cx="5829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39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p:txStyles>
    <p:titleStyle>
      <a:lvl1pPr algn="ctr" defTabSz="914400" rtl="0" eaLnBrk="1" fontAlgn="t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t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 baseline="0">
          <a:solidFill>
            <a:srgbClr val="67696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100" kern="1200" baseline="0">
          <a:solidFill>
            <a:srgbClr val="67696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00" kern="1200" baseline="0">
          <a:solidFill>
            <a:srgbClr val="67696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 baseline="0">
          <a:solidFill>
            <a:srgbClr val="67696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100" kern="1200" baseline="0">
          <a:solidFill>
            <a:srgbClr val="67696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137" y="973999"/>
            <a:ext cx="7966213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137" y="2146852"/>
            <a:ext cx="7966213" cy="4487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137" y="63552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9/17/21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63478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" y="6347851"/>
            <a:ext cx="914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258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</p:sldLayoutIdLst>
  <p:txStyles>
    <p:titleStyle>
      <a:lvl1pPr algn="ctr" defTabSz="914400" rtl="0" eaLnBrk="1" fontAlgn="t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t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 baseline="0">
          <a:solidFill>
            <a:srgbClr val="67696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100" kern="1200" baseline="0">
          <a:solidFill>
            <a:srgbClr val="67696E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700" kern="1200" baseline="0">
          <a:solidFill>
            <a:srgbClr val="67696E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 baseline="0">
          <a:solidFill>
            <a:srgbClr val="67696E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100" kern="1200" baseline="0">
          <a:solidFill>
            <a:srgbClr val="67696E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headline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Sample Accent Copy</a:t>
            </a:r>
          </a:p>
        </p:txBody>
      </p:sp>
    </p:spTree>
    <p:extLst>
      <p:ext uri="{BB962C8B-B14F-4D97-AF65-F5344CB8AC3E}">
        <p14:creationId xmlns:p14="http://schemas.microsoft.com/office/powerpoint/2010/main" val="665795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headline</a:t>
            </a:r>
          </a:p>
        </p:txBody>
      </p:sp>
      <p:sp>
        <p:nvSpPr>
          <p:cNvPr id="7" name="Subtitle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Accent Copy</a:t>
            </a:r>
          </a:p>
        </p:txBody>
      </p:sp>
    </p:spTree>
    <p:extLst>
      <p:ext uri="{BB962C8B-B14F-4D97-AF65-F5344CB8AC3E}">
        <p14:creationId xmlns:p14="http://schemas.microsoft.com/office/powerpoint/2010/main" val="346962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Sample headline</a:t>
            </a:r>
          </a:p>
        </p:txBody>
      </p:sp>
      <p:sp>
        <p:nvSpPr>
          <p:cNvPr id="8" name="Subtit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Accent Copy</a:t>
            </a:r>
          </a:p>
        </p:txBody>
      </p:sp>
    </p:spTree>
    <p:extLst>
      <p:ext uri="{BB962C8B-B14F-4D97-AF65-F5344CB8AC3E}">
        <p14:creationId xmlns:p14="http://schemas.microsoft.com/office/powerpoint/2010/main" val="1300099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headline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Accent Copy</a:t>
            </a:r>
          </a:p>
        </p:txBody>
      </p:sp>
    </p:spTree>
    <p:extLst>
      <p:ext uri="{BB962C8B-B14F-4D97-AF65-F5344CB8AC3E}">
        <p14:creationId xmlns:p14="http://schemas.microsoft.com/office/powerpoint/2010/main" val="1780425260"/>
      </p:ext>
    </p:extLst>
  </p:cSld>
  <p:clrMapOvr>
    <a:masterClrMapping/>
  </p:clrMapOvr>
</p:sld>
</file>

<file path=ppt/theme/theme1.xml><?xml version="1.0" encoding="utf-8"?>
<a:theme xmlns:a="http://schemas.openxmlformats.org/drawingml/2006/main" name="1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GreyGrid_ppt</Template>
  <TotalTime>201</TotalTime>
  <Words>20</Words>
  <Application>Microsoft Macintosh PowerPoint</Application>
  <PresentationFormat>On-screen Show (4:3)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Arial Black</vt:lpstr>
      <vt:lpstr>Calibri</vt:lpstr>
      <vt:lpstr>1-CSU-master</vt:lpstr>
      <vt:lpstr>2-CSU-master</vt:lpstr>
      <vt:lpstr>3-CSU-master</vt:lpstr>
      <vt:lpstr>4-CSU-master</vt:lpstr>
      <vt:lpstr>Sample headline</vt:lpstr>
      <vt:lpstr>Sample headline</vt:lpstr>
      <vt:lpstr>Sample headline</vt:lpstr>
      <vt:lpstr>Sample headline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Weathersby</dc:creator>
  <cp:lastModifiedBy>Heidi Weathersby</cp:lastModifiedBy>
  <cp:revision>27</cp:revision>
  <dcterms:created xsi:type="dcterms:W3CDTF">2017-04-26T18:58:39Z</dcterms:created>
  <dcterms:modified xsi:type="dcterms:W3CDTF">2021-09-17T17:05:06Z</dcterms:modified>
</cp:coreProperties>
</file>