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8" r:id="rId5"/>
    <p:sldMasterId id="2147483668" r:id="rId6"/>
    <p:sldMasterId id="2147483678" r:id="rId7"/>
  </p:sldMasterIdLst>
  <p:notesMasterIdLst>
    <p:notesMasterId r:id="rId15"/>
  </p:notesMasterIdLst>
  <p:sldIdLst>
    <p:sldId id="256" r:id="rId8"/>
    <p:sldId id="266" r:id="rId9"/>
    <p:sldId id="267" r:id="rId10"/>
    <p:sldId id="261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696E"/>
    <a:srgbClr val="053E87"/>
    <a:srgbClr val="FF7D1E"/>
    <a:srgbClr val="E4E4E6"/>
    <a:srgbClr val="F9C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70" autoAdjust="0"/>
    <p:restoredTop sz="94626"/>
  </p:normalViewPr>
  <p:slideViewPr>
    <p:cSldViewPr snapToGrid="0" snapToObjects="1">
      <p:cViewPr varScale="1">
        <p:scale>
          <a:sx n="83" d="100"/>
          <a:sy n="83" d="100"/>
        </p:scale>
        <p:origin x="17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59C7B-24B4-AE4D-98F2-B7F34037632F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168CB6-DC7A-D24E-83FF-2A4E69D6B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89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95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79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8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382" y="3699905"/>
            <a:ext cx="7401206" cy="1020014"/>
          </a:xfrm>
        </p:spPr>
        <p:txBody>
          <a:bodyPr anchor="t"/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382" y="2115205"/>
            <a:ext cx="7401206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14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988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8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8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851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987425"/>
            <a:ext cx="2949575" cy="1255728"/>
          </a:xfrm>
        </p:spPr>
        <p:txBody>
          <a:bodyPr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623930"/>
            <a:ext cx="2949575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63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30238" y="987425"/>
            <a:ext cx="2949575" cy="1255728"/>
          </a:xfrm>
        </p:spPr>
        <p:txBody>
          <a:bodyPr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623930"/>
            <a:ext cx="2949575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770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6050" y="1122363"/>
            <a:ext cx="5314950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050" y="3602038"/>
            <a:ext cx="53149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85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0" y="4661368"/>
            <a:ext cx="5824538" cy="1416704"/>
          </a:xfrm>
        </p:spPr>
        <p:txBody>
          <a:bodyPr anchor="t"/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3062288"/>
            <a:ext cx="5824538" cy="150018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6050" y="1825625"/>
            <a:ext cx="2743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825625"/>
            <a:ext cx="28003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0" y="365125"/>
            <a:ext cx="58308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1681163"/>
            <a:ext cx="27432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86050" y="2505075"/>
            <a:ext cx="27432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85183" y="1690688"/>
            <a:ext cx="283016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85183" y="2514600"/>
            <a:ext cx="283016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1" y="599626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0700" y="599627"/>
            <a:ext cx="2914650" cy="5261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6051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00700" y="599627"/>
            <a:ext cx="2914650" cy="52614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686051" y="599626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6051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137" y="1122363"/>
            <a:ext cx="7966213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137" y="3602038"/>
            <a:ext cx="796621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4511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876" y="4654645"/>
            <a:ext cx="7145712" cy="1490662"/>
          </a:xfrm>
        </p:spPr>
        <p:txBody>
          <a:bodyPr anchor="t"/>
          <a:lstStyle>
            <a:lvl1pPr algn="l" fontAlgn="t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4876" y="3062288"/>
            <a:ext cx="7145712" cy="1500187"/>
          </a:xfrm>
        </p:spPr>
        <p:txBody>
          <a:bodyPr anchor="b"/>
          <a:lstStyle>
            <a:lvl1pPr marL="0" indent="0" algn="l" fontAlgn="b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137" y="2179075"/>
            <a:ext cx="3903593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1270" y="2179075"/>
            <a:ext cx="3824080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7" y="2186183"/>
            <a:ext cx="3903593" cy="70693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137" y="2971799"/>
            <a:ext cx="3903593" cy="329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1271" y="2195710"/>
            <a:ext cx="3824080" cy="6974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1271" y="2971798"/>
            <a:ext cx="3824079" cy="3306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49137" y="973999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622" y="973017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1622" y="973017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04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64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0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14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17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5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13680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6222"/>
            <a:ext cx="8229600" cy="4201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1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43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rgbClr val="67696E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300" kern="120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3142"/>
            <a:ext cx="78867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1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52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E4E4E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E4E4E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E4E4E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E4E4E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E4E4E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86050" y="363872"/>
            <a:ext cx="58293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1689652"/>
            <a:ext cx="5829300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86050" y="63552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86050" y="6347851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3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137" y="973999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7" y="2146852"/>
            <a:ext cx="7966213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137" y="63552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7/20/2021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47851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5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Promotion portfolio presentation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FIRSTNAME LASTNAME,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795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Opening Statement</a:t>
            </a:r>
          </a:p>
          <a:p>
            <a:r>
              <a:rPr lang="en-US" dirty="0"/>
              <a:t>Job Effectiveness/Teaching</a:t>
            </a:r>
          </a:p>
          <a:p>
            <a:r>
              <a:rPr lang="en-US" dirty="0"/>
              <a:t>Scholarships/Publications</a:t>
            </a:r>
          </a:p>
          <a:p>
            <a:r>
              <a:rPr lang="en-US" dirty="0"/>
              <a:t>Professional Service</a:t>
            </a:r>
          </a:p>
          <a:p>
            <a:r>
              <a:rPr lang="en-US" dirty="0"/>
              <a:t>Concluding Statement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788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65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 effectiveness/teaching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98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Scholarship/publications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36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8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25434"/>
      </p:ext>
    </p:extLst>
  </p:cSld>
  <p:clrMapOvr>
    <a:masterClrMapping/>
  </p:clrMapOvr>
</p:sld>
</file>

<file path=ppt/theme/theme1.xml><?xml version="1.0" encoding="utf-8"?>
<a:theme xmlns:a="http://schemas.openxmlformats.org/drawingml/2006/main" name="1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E8FD70E3E6E64E82FA3FDEC362F9FE" ma:contentTypeVersion="8" ma:contentTypeDescription="Create a new document." ma:contentTypeScope="" ma:versionID="7f3da96863f35e51db2d5929f9124c37">
  <xsd:schema xmlns:xsd="http://www.w3.org/2001/XMLSchema" xmlns:xs="http://www.w3.org/2001/XMLSchema" xmlns:p="http://schemas.microsoft.com/office/2006/metadata/properties" xmlns:ns2="c8ce3997-ed10-4a0d-a715-057865fe4cb7" targetNamespace="http://schemas.microsoft.com/office/2006/metadata/properties" ma:root="true" ma:fieldsID="ccb6e8b4f24a46f2e64e5e90fd503dee" ns2:_="">
    <xsd:import namespace="c8ce3997-ed10-4a0d-a715-057865fe4c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ce3997-ed10-4a0d-a715-057865fe4c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C8D08A-0E02-428F-B470-3E376262194B}">
  <ds:schemaRefs>
    <ds:schemaRef ds:uri="http://purl.org/dc/elements/1.1/"/>
    <ds:schemaRef ds:uri="http://schemas.microsoft.com/office/2006/metadata/properties"/>
    <ds:schemaRef ds:uri="http://schemas.microsoft.com/sharepoint/v3"/>
    <ds:schemaRef ds:uri="1f26c3b0-d312-4fab-afec-35f7bd667c0e"/>
    <ds:schemaRef ds:uri="http://purl.org/dc/terms/"/>
    <ds:schemaRef ds:uri="http://schemas.openxmlformats.org/package/2006/metadata/core-properties"/>
    <ds:schemaRef ds:uri="c34e64f4-8dd6-46f9-ab61-af2c5661ccb0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6839FB6-C413-4474-876E-E40EF156C9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D98341-C033-47D5-A16A-DAC2FF986400}"/>
</file>

<file path=docProps/app.xml><?xml version="1.0" encoding="utf-8"?>
<Properties xmlns="http://schemas.openxmlformats.org/officeDocument/2006/extended-properties" xmlns:vt="http://schemas.openxmlformats.org/officeDocument/2006/docPropsVTypes">
  <Template>GreyGrid_ppt</Template>
  <TotalTime>233</TotalTime>
  <Words>26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1-CSU-master</vt:lpstr>
      <vt:lpstr>2-CSU-master</vt:lpstr>
      <vt:lpstr>3-CSU-master</vt:lpstr>
      <vt:lpstr>4-CSU-master</vt:lpstr>
      <vt:lpstr>Promotion portfolio presentation</vt:lpstr>
      <vt:lpstr>Promotion outline</vt:lpstr>
      <vt:lpstr>OPENING STATEMENT</vt:lpstr>
      <vt:lpstr>Job effectiveness/teaching</vt:lpstr>
      <vt:lpstr>Scholarship/publications</vt:lpstr>
      <vt:lpstr>Professional service</vt:lpstr>
      <vt:lpstr>Concluding statement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Weathersby</dc:creator>
  <cp:lastModifiedBy>Sonya Gaither</cp:lastModifiedBy>
  <cp:revision>30</cp:revision>
  <dcterms:created xsi:type="dcterms:W3CDTF">2017-04-26T18:58:39Z</dcterms:created>
  <dcterms:modified xsi:type="dcterms:W3CDTF">2021-07-20T16:48:44Z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0x01010087E8FD70E3E6E64E82FA3FDEC362F9FE</vt:lpwstr>
  </property>
</Properties>
</file>